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14-Oct-18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775534"/>
            <a:ext cx="12192000" cy="2196067"/>
          </a:xfrm>
        </p:spPr>
        <p:txBody>
          <a:bodyPr>
            <a:noAutofit/>
          </a:bodyPr>
          <a:lstStyle/>
          <a:p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147.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Minthanna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Nang Aa hi </a:t>
            </a:r>
            <a:b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3184787"/>
            <a:ext cx="12191999" cy="2923395"/>
          </a:xfrm>
        </p:spPr>
        <p:txBody>
          <a:bodyPr>
            <a:normAutofit/>
          </a:bodyPr>
          <a:lstStyle/>
          <a:p>
            <a:r>
              <a:rPr lang="en-US" sz="2800" dirty="0"/>
              <a:t>Thine is the Glory </a:t>
            </a:r>
          </a:p>
          <a:p>
            <a:r>
              <a:rPr lang="en-US" sz="2800" dirty="0"/>
              <a:t>Luka 24:26</a:t>
            </a:r>
          </a:p>
          <a:p>
            <a:r>
              <a:rPr lang="en-US" sz="2800" dirty="0"/>
              <a:t>Richard Birch Hoyle, 1875-1939</a:t>
            </a:r>
          </a:p>
          <a:p>
            <a:r>
              <a:rPr lang="en-US" sz="2800" dirty="0" err="1"/>
              <a:t>Doh</a:t>
            </a:r>
            <a:r>
              <a:rPr lang="en-US" sz="2800" dirty="0"/>
              <a:t> is E</a:t>
            </a:r>
          </a:p>
          <a:p>
            <a:endParaRPr lang="en-US" sz="4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min a thang hi,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thokik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gualzo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siangthote’n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Suangi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lemkhia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zo;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puante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maute’n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limtakin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kemzo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US" sz="13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min a thang hi,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thokik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gualzo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1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 sung pan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dawnzo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beita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pawlpite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lapi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hingkik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beita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2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lo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huh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Tulmawh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gualzo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den;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Jordan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gungal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kai-in Na inn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tun hen. </a:t>
            </a:r>
          </a:p>
          <a:p>
            <a:pPr marL="0" indent="0">
              <a:buNone/>
            </a:pPr>
            <a:endParaRPr lang="en-US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177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147. Minthanna Nang Aa hi  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9</cp:revision>
  <dcterms:created xsi:type="dcterms:W3CDTF">2018-10-09T13:17:21Z</dcterms:created>
  <dcterms:modified xsi:type="dcterms:W3CDTF">2018-10-14T17:21:33Z</dcterms:modified>
</cp:coreProperties>
</file>